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6" r:id="rId5"/>
    <p:sldId id="275" r:id="rId6"/>
    <p:sldId id="271" r:id="rId7"/>
    <p:sldId id="276" r:id="rId8"/>
    <p:sldId id="277" r:id="rId9"/>
    <p:sldId id="270" r:id="rId10"/>
    <p:sldId id="279" r:id="rId11"/>
    <p:sldId id="265" r:id="rId12"/>
    <p:sldId id="278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2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8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5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9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0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8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6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7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2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0F77F-931D-4B98-BAD6-6F3DFED30BF7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5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366" y="2315845"/>
            <a:ext cx="10215154" cy="230840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ИНТЕГРАЛ: цифровая территория для новых компетенций</a:t>
            </a:r>
          </a:p>
        </p:txBody>
      </p:sp>
      <p:pic>
        <p:nvPicPr>
          <p:cNvPr id="4" name="Рисунок 3" descr="C:\Users\admin\Desktop\Логотип ЦПКС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829" y="365125"/>
            <a:ext cx="17113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7505" t="10188" r="78571" b="82073"/>
          <a:stretch/>
        </p:blipFill>
        <p:spPr bwMode="auto">
          <a:xfrm>
            <a:off x="10498136" y="1546225"/>
            <a:ext cx="1545817" cy="448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7813" y="4852965"/>
            <a:ext cx="42906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Гехтман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Львовна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ГБУ ДППО ЦПКС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«Информационно-методический центр»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2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3192" y="242033"/>
            <a:ext cx="10515600" cy="8042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работает?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9" y="1046285"/>
            <a:ext cx="9751402" cy="5655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5030" y="5134709"/>
            <a:ext cx="193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ФИО слушателя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4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155D7866-985D-4D23-BF0E-72CA30F5C7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8187FF5-80BD-44FE-B898-1CF07AFD1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8955" r="2945" b="5672"/>
          <a:stretch/>
        </p:blipFill>
        <p:spPr>
          <a:xfrm>
            <a:off x="241009" y="305891"/>
            <a:ext cx="11709982" cy="605960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ADDB668-2CA4-4D2B-9C34-3487CA33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9388" y="4907629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68BC19-F052-4108-93E1-6A3D1DEC07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5FD337D-4D6B-4C8B-B6F5-121097E09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3969" y="1356367"/>
            <a:ext cx="599492" cy="136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34442" y="1990787"/>
            <a:ext cx="599492" cy="136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15308" y="4605560"/>
            <a:ext cx="599492" cy="136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40663" y="3979216"/>
            <a:ext cx="720790" cy="10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81096" y="5258807"/>
            <a:ext cx="599492" cy="12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74875" y="5934269"/>
            <a:ext cx="518627" cy="158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33969" y="2649894"/>
            <a:ext cx="795435" cy="130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33969" y="3293706"/>
            <a:ext cx="627484" cy="16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33969" y="1567543"/>
            <a:ext cx="1616529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74875" y="2201751"/>
            <a:ext cx="1607198" cy="121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33969" y="2780522"/>
            <a:ext cx="1308619" cy="186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33969" y="3461657"/>
            <a:ext cx="1383264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33969" y="4180114"/>
            <a:ext cx="1420586" cy="10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33969" y="4741572"/>
            <a:ext cx="1383264" cy="166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33969" y="5486400"/>
            <a:ext cx="1401925" cy="10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33969" y="6092982"/>
            <a:ext cx="1383264" cy="130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0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181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«КОРОБОЧНАЯ» УСТАНОВКА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ОН-ЛАЙН И БЕЗЛИМИТНО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ВАРИАТИВНОСТЬ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РУКОВОДИТЕЛЯ  - ВОЗМОЖНОСТЬ КОНТРОЛЯ СОТРУДНИКОВ ПРИ ОБУЧЕНИИ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КАСТОМИЗАЦИЯ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69" y="151429"/>
            <a:ext cx="1712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19" y="1334116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24" y="3797559"/>
            <a:ext cx="4291477" cy="29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0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для школ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69" y="151429"/>
            <a:ext cx="1712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19" y="1334116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778616"/>
            <a:ext cx="9325708" cy="1899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разработке – электронный дневник с возможностью подключения родителей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Апробация обучения школьников в системе  в 2020-2021 учебном году (ОУ №576)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48" y="3236708"/>
            <a:ext cx="4985238" cy="33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9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3415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923" y="1178169"/>
            <a:ext cx="5706208" cy="5319346"/>
          </a:xfrm>
          <a:prstGeom prst="rect">
            <a:avLst/>
          </a:prstGeom>
          <a:solidFill>
            <a:srgbClr val="2A2E37"/>
          </a:solidFill>
          <a:ln>
            <a:solidFill>
              <a:srgbClr val="2A2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500" y="1178169"/>
            <a:ext cx="4739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418" y="2797526"/>
            <a:ext cx="6256117" cy="34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melin_ka\Desktop\отчет главы 2018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7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Без имени-1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1763" y="142558"/>
            <a:ext cx="789037" cy="81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28965" y="6093296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D3A75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25 августа 2020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41804" y="1484785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ПЕДАГОГИЧЕСКИЙ СОВЕТ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на Васильевском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многообразие возможностей»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что это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982" y="1825625"/>
            <a:ext cx="477882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 – электронная система, предназначенная для оптимизации условий повышения квалификации педагогов и включения работодателей в управление повышением квалификации, поэтому ИНТЕГРАЛ совмещает признаки LMS  (управление образованием) и CRM (управление взаимоотношениями).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505" t="6899" r="8242" b="9836"/>
          <a:stretch/>
        </p:blipFill>
        <p:spPr bwMode="auto">
          <a:xfrm>
            <a:off x="452847" y="1825625"/>
            <a:ext cx="626146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31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Вехи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2026003"/>
            <a:ext cx="11327641" cy="4628631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1.0  «Лучший инновационный продукт в сфере информатизации образования»;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2017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победителя в городском конкурсе «Лучшие кадровые технологии»;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 от системы образования Санкт-Петербурга на выставке Форума Действий Народного Фронта в Москве;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 2018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федеральной инновационной площадки по апробации системы ИНТЕГРАЛ;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2018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системы ИНТЕГРАЛ на стратегической сессии Петербургского международного образовательного форума;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системы ИНТЕГРАЛ на Московском международном образовательном салоне;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 2019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версии 2.0 в рамках работы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медиаресурса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«Педагогический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Всероссийского конкурса Вектор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ачества Образования;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 2019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 в городском конкурсе «Лучшие кадровые технологии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2.0 как инструмент дополнительного профессионального образования с возможностями нескольких режимов и подключения к онлайн-курсам неограниченного количества педагогов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87" y="224157"/>
            <a:ext cx="1712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37" y="1326082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72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25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что это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982" y="1825625"/>
            <a:ext cx="4778828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 – с точки зрения наполнения – это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есть жёсткая конструкция (электронные блоки системы) и гибкая (модули обучения по количеству и содержанию)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4" y="2011679"/>
            <a:ext cx="6584526" cy="36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2" y="1350322"/>
            <a:ext cx="9372600" cy="526693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25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C7B352FC-1F44-4AB9-A2BD-FBF231C6B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нимок экрана, телефон&#10;&#10;Автоматически созданное описание">
            <a:extLst>
              <a:ext uri="{FF2B5EF4-FFF2-40B4-BE49-F238E27FC236}">
                <a16:creationId xmlns="" xmlns:a16="http://schemas.microsoft.com/office/drawing/2014/main" id="{A5007D30-ACA4-4BF2-8020-BD87D6F32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ADDB668-2CA4-4D2B-9C34-3487CA33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470ADE-E36C-49B3-A461-63593A74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0" y="4909985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568BC19-F052-4108-93E1-6A3D1DEC07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5FD337D-4D6B-4C8B-B6F5-121097E09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724364" y="5493516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3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2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работает?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98" y="1257301"/>
            <a:ext cx="9182240" cy="51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9" y="1502324"/>
            <a:ext cx="5920154" cy="291441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2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работает?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77" y="2776323"/>
            <a:ext cx="5703277" cy="37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69" y="151429"/>
            <a:ext cx="1712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19" y="1334116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608" y="270308"/>
            <a:ext cx="10515600" cy="80425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56846" y="1334116"/>
            <a:ext cx="6890239" cy="19629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форматов материалов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контроль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контроль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9" y="3297115"/>
            <a:ext cx="10288058" cy="33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334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Тема Office</vt:lpstr>
      <vt:lpstr>Система ИНТЕГРАЛ: цифровая территория для новых компетенций</vt:lpstr>
      <vt:lpstr>ИНТЕГРАЛ – что это ?</vt:lpstr>
      <vt:lpstr>Вехи НЕбольшого пути…</vt:lpstr>
      <vt:lpstr>ИНТЕГРАЛ – что это ?</vt:lpstr>
      <vt:lpstr>ИНТЕГРАЛ – как это работает?</vt:lpstr>
      <vt:lpstr>Диагностика</vt:lpstr>
      <vt:lpstr>ИНТЕГРАЛ – как это работает? </vt:lpstr>
      <vt:lpstr>ИНТЕГРАЛ – как это работает? </vt:lpstr>
      <vt:lpstr>ИНТЕГРАЛ – как это работает?</vt:lpstr>
      <vt:lpstr>ИНТЕГРАЛ – как это работает? </vt:lpstr>
      <vt:lpstr>ЖУРНАЛ</vt:lpstr>
      <vt:lpstr>Преимущества ИНТЕГРАЛа</vt:lpstr>
      <vt:lpstr>ИНТЕГРАЛ – для школ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системы ИНТЕГРАЛ  в рамках проекта «Учитель будущего»</dc:title>
  <dc:creator>TATTYANA MATVEEVA</dc:creator>
  <cp:lastModifiedBy>admin</cp:lastModifiedBy>
  <cp:revision>24</cp:revision>
  <dcterms:created xsi:type="dcterms:W3CDTF">2020-02-16T14:39:44Z</dcterms:created>
  <dcterms:modified xsi:type="dcterms:W3CDTF">2020-08-25T06:04:07Z</dcterms:modified>
</cp:coreProperties>
</file>